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16" r:id="rId1"/>
  </p:sldMasterIdLst>
  <p:sldIdLst>
    <p:sldId id="256" r:id="rId2"/>
  </p:sldIdLst>
  <p:sldSz cx="6858000" cy="9144000" type="screen4x3"/>
  <p:notesSz cx="6738938" cy="98726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3078" y="-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角丸四角形 12"/>
          <p:cNvSpPr/>
          <p:nvPr/>
        </p:nvSpPr>
        <p:spPr>
          <a:xfrm>
            <a:off x="48985" y="93007"/>
            <a:ext cx="6760029" cy="8922935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971550" y="4267200"/>
            <a:ext cx="4800600" cy="21336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 smtClean="0"/>
              <a:t>マスター サブタイトルの書式設定</a:t>
            </a:r>
            <a:endParaRPr kumimoji="0" lang="en-US"/>
          </a:p>
        </p:txBody>
      </p:sp>
      <p:sp>
        <p:nvSpPr>
          <p:cNvPr id="28" name="日付プレースホルダー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2760E-9162-438B-BD5F-7D8323F1DF4C}" type="datetimeFigureOut">
              <a:rPr kumimoji="1" lang="ja-JP" altLang="en-US" smtClean="0"/>
              <a:t>2018/1/10</a:t>
            </a:fld>
            <a:endParaRPr kumimoji="1" lang="ja-JP" altLang="en-US"/>
          </a:p>
        </p:txBody>
      </p:sp>
      <p:sp>
        <p:nvSpPr>
          <p:cNvPr id="17" name="フッター プレースホルダー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9" name="スライド番号プレースホルダー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13F6C24-CBEA-4353-88D0-5438F710464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47199" y="1932405"/>
            <a:ext cx="6766153" cy="203646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正方形/長方形 9"/>
          <p:cNvSpPr/>
          <p:nvPr/>
        </p:nvSpPr>
        <p:spPr>
          <a:xfrm>
            <a:off x="47199" y="1862294"/>
            <a:ext cx="6766153" cy="160773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正方形/長方形 10"/>
          <p:cNvSpPr/>
          <p:nvPr/>
        </p:nvSpPr>
        <p:spPr>
          <a:xfrm>
            <a:off x="47199" y="3968865"/>
            <a:ext cx="6766153" cy="147376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342900" y="2007908"/>
            <a:ext cx="6172200" cy="1960033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2760E-9162-438B-BD5F-7D8323F1DF4C}" type="datetimeFigureOut">
              <a:rPr kumimoji="1" lang="ja-JP" altLang="en-US" smtClean="0"/>
              <a:t>2018/1/10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F6C24-CBEA-4353-88D0-5438F71046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9"/>
            <a:ext cx="1508760" cy="7802033"/>
          </a:xfrm>
        </p:spPr>
        <p:txBody>
          <a:bodyPr vert="eaVert"/>
          <a:lstStyle/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5800" y="366188"/>
            <a:ext cx="4171950" cy="7802033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2760E-9162-438B-BD5F-7D8323F1DF4C}" type="datetimeFigureOut">
              <a:rPr kumimoji="1" lang="ja-JP" altLang="en-US" smtClean="0"/>
              <a:t>2018/1/10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F6C24-CBEA-4353-88D0-5438F71046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2760E-9162-438B-BD5F-7D8323F1DF4C}" type="datetimeFigureOut">
              <a:rPr kumimoji="1" lang="ja-JP" altLang="en-US" smtClean="0"/>
              <a:t>2018/1/10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F6C24-CBEA-4353-88D0-5438F710464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コンテンツ プレースホルダー 7"/>
          <p:cNvSpPr>
            <a:spLocks noGrp="1"/>
          </p:cNvSpPr>
          <p:nvPr>
            <p:ph sz="quarter" idx="1"/>
          </p:nvPr>
        </p:nvSpPr>
        <p:spPr>
          <a:xfrm>
            <a:off x="685800" y="1930400"/>
            <a:ext cx="5829300" cy="6096000"/>
          </a:xfrm>
        </p:spPr>
        <p:txBody>
          <a:bodyPr vert="horz"/>
          <a:lstStyle/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角丸四角形 9"/>
          <p:cNvSpPr/>
          <p:nvPr/>
        </p:nvSpPr>
        <p:spPr>
          <a:xfrm>
            <a:off x="48985" y="93007"/>
            <a:ext cx="6760029" cy="8922935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1270001"/>
            <a:ext cx="5829300" cy="1816100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397251"/>
            <a:ext cx="5829300" cy="1784349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2760E-9162-438B-BD5F-7D8323F1DF4C}" type="datetimeFigureOut">
              <a:rPr kumimoji="1" lang="ja-JP" altLang="en-US" smtClean="0"/>
              <a:t>2018/1/10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600075" y="8229600"/>
            <a:ext cx="3000375" cy="60960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 flipV="1">
            <a:off x="52060" y="3169107"/>
            <a:ext cx="6760136" cy="12192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正方形/長方形 7"/>
          <p:cNvSpPr/>
          <p:nvPr/>
        </p:nvSpPr>
        <p:spPr>
          <a:xfrm>
            <a:off x="51860" y="3121967"/>
            <a:ext cx="6760336" cy="6095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正方形/長方形 8"/>
          <p:cNvSpPr/>
          <p:nvPr/>
        </p:nvSpPr>
        <p:spPr>
          <a:xfrm>
            <a:off x="51230" y="3291840"/>
            <a:ext cx="6760966" cy="6096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109728" y="8278368"/>
            <a:ext cx="342900" cy="609600"/>
          </a:xfrm>
        </p:spPr>
        <p:txBody>
          <a:bodyPr/>
          <a:lstStyle/>
          <a:p>
            <a:fld id="{D13F6C24-CBEA-4353-88D0-5438F71046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2760E-9162-438B-BD5F-7D8323F1DF4C}" type="datetimeFigureOut">
              <a:rPr kumimoji="1" lang="ja-JP" altLang="en-US" smtClean="0"/>
              <a:t>2018/1/10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F6C24-CBEA-4353-88D0-5438F710464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コンテンツ プレースホルダー 8"/>
          <p:cNvSpPr>
            <a:spLocks noGrp="1"/>
          </p:cNvSpPr>
          <p:nvPr>
            <p:ph sz="quarter" idx="1"/>
          </p:nvPr>
        </p:nvSpPr>
        <p:spPr>
          <a:xfrm>
            <a:off x="685800" y="1930400"/>
            <a:ext cx="2811780" cy="6096000"/>
          </a:xfrm>
        </p:spPr>
        <p:txBody>
          <a:bodyPr vert="horz"/>
          <a:lstStyle/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1" name="コンテンツ プレースホルダー 10"/>
          <p:cNvSpPr>
            <a:spLocks noGrp="1"/>
          </p:cNvSpPr>
          <p:nvPr>
            <p:ph sz="quarter" idx="2"/>
          </p:nvPr>
        </p:nvSpPr>
        <p:spPr>
          <a:xfrm>
            <a:off x="3700463" y="1930400"/>
            <a:ext cx="2811780" cy="6096000"/>
          </a:xfrm>
        </p:spPr>
        <p:txBody>
          <a:bodyPr vert="horz"/>
          <a:lstStyle/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5800" y="364067"/>
            <a:ext cx="5829300" cy="1524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5800" y="1930400"/>
            <a:ext cx="2800350" cy="1016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3"/>
          </p:nvPr>
        </p:nvSpPr>
        <p:spPr>
          <a:xfrm>
            <a:off x="3714750" y="1930400"/>
            <a:ext cx="2800350" cy="1016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2760E-9162-438B-BD5F-7D8323F1DF4C}" type="datetimeFigureOut">
              <a:rPr kumimoji="1" lang="ja-JP" altLang="en-US" smtClean="0"/>
              <a:t>2018/1/10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F6C24-CBEA-4353-88D0-5438F710464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1" name="コンテンツ プレースホルダー 10"/>
          <p:cNvSpPr>
            <a:spLocks noGrp="1"/>
          </p:cNvSpPr>
          <p:nvPr>
            <p:ph sz="half" idx="2"/>
          </p:nvPr>
        </p:nvSpPr>
        <p:spPr>
          <a:xfrm>
            <a:off x="685800" y="2997200"/>
            <a:ext cx="2800350" cy="5181600"/>
          </a:xfrm>
        </p:spPr>
        <p:txBody>
          <a:bodyPr vert="horz"/>
          <a:lstStyle/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3" name="コンテンツ プレースホルダー 12"/>
          <p:cNvSpPr>
            <a:spLocks noGrp="1"/>
          </p:cNvSpPr>
          <p:nvPr>
            <p:ph sz="half" idx="4"/>
          </p:nvPr>
        </p:nvSpPr>
        <p:spPr>
          <a:xfrm>
            <a:off x="3714750" y="2997200"/>
            <a:ext cx="2800350" cy="5181600"/>
          </a:xfrm>
        </p:spPr>
        <p:txBody>
          <a:bodyPr vert="horz"/>
          <a:lstStyle/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2760E-9162-438B-BD5F-7D8323F1DF4C}" type="datetimeFigureOut">
              <a:rPr kumimoji="1" lang="ja-JP" altLang="en-US" smtClean="0"/>
              <a:t>2018/1/10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F6C24-CBEA-4353-88D0-5438F71046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2760E-9162-438B-BD5F-7D8323F1DF4C}" type="datetimeFigureOut">
              <a:rPr kumimoji="1" lang="ja-JP" altLang="en-US" smtClean="0"/>
              <a:t>2018/1/10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F6C24-CBEA-4353-88D0-5438F71046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角丸四角形 8"/>
          <p:cNvSpPr/>
          <p:nvPr/>
        </p:nvSpPr>
        <p:spPr>
          <a:xfrm>
            <a:off x="48006" y="93007"/>
            <a:ext cx="6760029" cy="8924544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5800" y="364067"/>
            <a:ext cx="5829300" cy="1524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2"/>
          </p:nvPr>
        </p:nvSpPr>
        <p:spPr>
          <a:xfrm>
            <a:off x="685800" y="2133600"/>
            <a:ext cx="1428750" cy="59944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2760E-9162-438B-BD5F-7D8323F1DF4C}" type="datetimeFigureOut">
              <a:rPr kumimoji="1" lang="ja-JP" altLang="en-US" smtClean="0"/>
              <a:t>2018/1/10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F6C24-CBEA-4353-88D0-5438F710464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1" name="コンテンツ プレースホルダー 10"/>
          <p:cNvSpPr>
            <a:spLocks noGrp="1"/>
          </p:cNvSpPr>
          <p:nvPr>
            <p:ph sz="quarter" idx="1"/>
          </p:nvPr>
        </p:nvSpPr>
        <p:spPr>
          <a:xfrm>
            <a:off x="2228850" y="2133600"/>
            <a:ext cx="4286250" cy="5994400"/>
          </a:xfrm>
        </p:spPr>
        <p:txBody>
          <a:bodyPr vert="horz"/>
          <a:lstStyle/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5800" y="6534067"/>
            <a:ext cx="5486400" cy="696384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5800" y="7261100"/>
            <a:ext cx="5486400" cy="9144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2760E-9162-438B-BD5F-7D8323F1DF4C}" type="datetimeFigureOut">
              <a:rPr kumimoji="1" lang="ja-JP" altLang="en-US" smtClean="0"/>
              <a:t>2018/1/10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685800" y="8229600"/>
            <a:ext cx="2914650" cy="60960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109728" y="8278368"/>
            <a:ext cx="342900" cy="609600"/>
          </a:xfrm>
        </p:spPr>
        <p:txBody>
          <a:bodyPr/>
          <a:lstStyle/>
          <a:p>
            <a:fld id="{D13F6C24-CBEA-4353-88D0-5438F710464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 flipV="1">
            <a:off x="51230" y="6244740"/>
            <a:ext cx="6755130" cy="12192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正方形/長方形 11"/>
          <p:cNvSpPr/>
          <p:nvPr/>
        </p:nvSpPr>
        <p:spPr>
          <a:xfrm>
            <a:off x="51382" y="6200633"/>
            <a:ext cx="6754979" cy="6095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正方形/長方形 12"/>
          <p:cNvSpPr/>
          <p:nvPr/>
        </p:nvSpPr>
        <p:spPr>
          <a:xfrm>
            <a:off x="51383" y="6364299"/>
            <a:ext cx="6754978" cy="65076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231" y="88901"/>
            <a:ext cx="6751405" cy="6108700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ja-JP" altLang="en-US" smtClean="0"/>
              <a:t>アイコンをクリックして図を追加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角丸四角形 7"/>
          <p:cNvSpPr/>
          <p:nvPr/>
        </p:nvSpPr>
        <p:spPr>
          <a:xfrm>
            <a:off x="48006" y="93007"/>
            <a:ext cx="6760029" cy="8924544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タイトル プレースホルダー 21"/>
          <p:cNvSpPr>
            <a:spLocks noGrp="1"/>
          </p:cNvSpPr>
          <p:nvPr>
            <p:ph type="title"/>
          </p:nvPr>
        </p:nvSpPr>
        <p:spPr>
          <a:xfrm>
            <a:off x="685800" y="366184"/>
            <a:ext cx="5829300" cy="1524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idx="1"/>
          </p:nvPr>
        </p:nvSpPr>
        <p:spPr>
          <a:xfrm>
            <a:off x="685800" y="1930400"/>
            <a:ext cx="5829300" cy="6096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14" name="日付プレースホルダー 13"/>
          <p:cNvSpPr>
            <a:spLocks noGrp="1"/>
          </p:cNvSpPr>
          <p:nvPr>
            <p:ph type="dt" sz="half" idx="2"/>
          </p:nvPr>
        </p:nvSpPr>
        <p:spPr>
          <a:xfrm>
            <a:off x="4629150" y="8255000"/>
            <a:ext cx="1857375" cy="63500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A52760E-9162-438B-BD5F-7D8323F1DF4C}" type="datetimeFigureOut">
              <a:rPr kumimoji="1" lang="ja-JP" altLang="en-US" smtClean="0"/>
              <a:t>2018/1/10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3"/>
          </p:nvPr>
        </p:nvSpPr>
        <p:spPr>
          <a:xfrm>
            <a:off x="685800" y="8229600"/>
            <a:ext cx="2971800" cy="6096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23" name="スライド番号プレースホルダー 22"/>
          <p:cNvSpPr>
            <a:spLocks noGrp="1"/>
          </p:cNvSpPr>
          <p:nvPr>
            <p:ph type="sldNum" sz="quarter" idx="4"/>
          </p:nvPr>
        </p:nvSpPr>
        <p:spPr>
          <a:xfrm>
            <a:off x="109728" y="8280400"/>
            <a:ext cx="342900" cy="6096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13F6C24-CBEA-4353-88D0-5438F71046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7" r:id="rId1"/>
    <p:sldLayoutId id="2147484118" r:id="rId2"/>
    <p:sldLayoutId id="2147484119" r:id="rId3"/>
    <p:sldLayoutId id="2147484120" r:id="rId4"/>
    <p:sldLayoutId id="2147484121" r:id="rId5"/>
    <p:sldLayoutId id="2147484122" r:id="rId6"/>
    <p:sldLayoutId id="2147484123" r:id="rId7"/>
    <p:sldLayoutId id="2147484124" r:id="rId8"/>
    <p:sldLayoutId id="2147484125" r:id="rId9"/>
    <p:sldLayoutId id="2147484126" r:id="rId10"/>
    <p:sldLayoutId id="2147484127" r:id="rId11"/>
  </p:sldLayoutIdLst>
  <p:txStyles>
    <p:titleStyle>
      <a:lvl1pPr algn="l" rtl="0" eaLnBrk="1" latinLnBrk="0" hangingPunct="1">
        <a:spcBef>
          <a:spcPct val="0"/>
        </a:spcBef>
        <a:buNone/>
        <a:defRPr kumimoji="1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1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library.kanazawa-u.ac.jp/mlib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971550" y="4267200"/>
            <a:ext cx="4800600" cy="462528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kumimoji="1" lang="ja-JP" altLang="en-US" dirty="0" smtClean="0"/>
              <a:t>医学図書館では、アルバイトを募集します。</a:t>
            </a:r>
            <a:endParaRPr kumimoji="1" lang="en-US" altLang="ja-JP" dirty="0" smtClean="0"/>
          </a:p>
          <a:p>
            <a:pPr algn="l"/>
            <a:r>
              <a:rPr lang="ja-JP" altLang="en-US" dirty="0">
                <a:hlinkClick r:id="rId2"/>
              </a:rPr>
              <a:t>医学</a:t>
            </a:r>
            <a:r>
              <a:rPr lang="ja-JP" altLang="en-US" dirty="0" smtClean="0">
                <a:hlinkClick r:id="rId2"/>
              </a:rPr>
              <a:t>図書館のホームページ</a:t>
            </a:r>
            <a:r>
              <a:rPr lang="ja-JP" altLang="en-US" dirty="0" smtClean="0"/>
              <a:t>で詳細を確認の上、応募してください。</a:t>
            </a:r>
            <a:endParaRPr lang="en-US" altLang="ja-JP" dirty="0" smtClean="0"/>
          </a:p>
          <a:p>
            <a:pPr algn="l"/>
            <a:endParaRPr lang="en-US" altLang="ja-JP" sz="1900" dirty="0" smtClean="0"/>
          </a:p>
          <a:p>
            <a:pPr algn="l"/>
            <a:r>
              <a:rPr lang="ja-JP" altLang="en-US" sz="1900" dirty="0" smtClean="0"/>
              <a:t>募集期間：平成</a:t>
            </a:r>
            <a:r>
              <a:rPr lang="en-US" altLang="ja-JP" sz="1900" dirty="0" smtClean="0"/>
              <a:t>30</a:t>
            </a:r>
            <a:r>
              <a:rPr lang="ja-JP" altLang="en-US" sz="1900" dirty="0" smtClean="0"/>
              <a:t>月</a:t>
            </a:r>
            <a:r>
              <a:rPr lang="en-US" altLang="ja-JP" sz="1900" dirty="0" smtClean="0"/>
              <a:t>1</a:t>
            </a:r>
            <a:r>
              <a:rPr lang="ja-JP" altLang="en-US" sz="1900" dirty="0" smtClean="0"/>
              <a:t>月</a:t>
            </a:r>
            <a:r>
              <a:rPr lang="en-US" altLang="ja-JP" sz="1900" dirty="0" smtClean="0"/>
              <a:t>15</a:t>
            </a:r>
            <a:r>
              <a:rPr lang="ja-JP" altLang="en-US" sz="1900" dirty="0" smtClean="0"/>
              <a:t>日～</a:t>
            </a:r>
            <a:r>
              <a:rPr lang="en-US" altLang="ja-JP" sz="1900" dirty="0"/>
              <a:t>1</a:t>
            </a:r>
            <a:r>
              <a:rPr lang="ja-JP" altLang="en-US" sz="1900" dirty="0" smtClean="0"/>
              <a:t>月</a:t>
            </a:r>
            <a:r>
              <a:rPr lang="en-US" altLang="ja-JP" sz="1900" dirty="0" smtClean="0"/>
              <a:t>26</a:t>
            </a:r>
            <a:r>
              <a:rPr lang="ja-JP" altLang="en-US" sz="1900" dirty="0" smtClean="0"/>
              <a:t>日</a:t>
            </a:r>
            <a:endParaRPr lang="en-US" altLang="ja-JP" sz="1900" dirty="0" smtClean="0"/>
          </a:p>
          <a:p>
            <a:pPr algn="l"/>
            <a:r>
              <a:rPr lang="ja-JP" altLang="en-US" sz="1900" dirty="0" smtClean="0"/>
              <a:t>募集人数</a:t>
            </a:r>
            <a:r>
              <a:rPr lang="ja-JP" altLang="en-US" sz="1900" dirty="0"/>
              <a:t>：</a:t>
            </a:r>
            <a:r>
              <a:rPr lang="ja-JP" altLang="en-US" sz="1900" dirty="0" smtClean="0"/>
              <a:t> </a:t>
            </a:r>
            <a:r>
              <a:rPr lang="en-US" altLang="ja-JP" sz="1900" dirty="0"/>
              <a:t>6</a:t>
            </a:r>
            <a:r>
              <a:rPr lang="ja-JP" altLang="en-US" sz="1900" dirty="0" smtClean="0"/>
              <a:t>名程度</a:t>
            </a:r>
            <a:endParaRPr lang="en-US" altLang="ja-JP" sz="1900" dirty="0" smtClean="0"/>
          </a:p>
          <a:p>
            <a:pPr algn="l"/>
            <a:r>
              <a:rPr lang="ja-JP" altLang="en-US" sz="1900" dirty="0"/>
              <a:t>採用</a:t>
            </a:r>
            <a:r>
              <a:rPr lang="ja-JP" altLang="en-US" sz="1900" dirty="0" smtClean="0"/>
              <a:t>期間：平成</a:t>
            </a:r>
            <a:r>
              <a:rPr lang="en-US" altLang="ja-JP" sz="1900" dirty="0" smtClean="0"/>
              <a:t>30</a:t>
            </a:r>
            <a:r>
              <a:rPr lang="ja-JP" altLang="en-US" sz="1900" dirty="0" smtClean="0"/>
              <a:t>年</a:t>
            </a:r>
            <a:r>
              <a:rPr lang="en-US" altLang="ja-JP" sz="1900" dirty="0" smtClean="0"/>
              <a:t>4</a:t>
            </a:r>
            <a:r>
              <a:rPr lang="ja-JP" altLang="en-US" sz="1900" dirty="0" smtClean="0"/>
              <a:t>月</a:t>
            </a:r>
            <a:r>
              <a:rPr lang="en-US" altLang="ja-JP" sz="1900" dirty="0" smtClean="0"/>
              <a:t>1</a:t>
            </a:r>
            <a:r>
              <a:rPr lang="ja-JP" altLang="en-US" sz="1900" dirty="0" smtClean="0"/>
              <a:t>日～</a:t>
            </a:r>
            <a:r>
              <a:rPr lang="ja-JP" altLang="en-US" sz="1900" dirty="0"/>
              <a:t>平成</a:t>
            </a:r>
            <a:r>
              <a:rPr lang="en-US" altLang="ja-JP" sz="1900" dirty="0" smtClean="0"/>
              <a:t>31</a:t>
            </a:r>
            <a:r>
              <a:rPr lang="ja-JP" altLang="en-US" sz="1900" dirty="0" smtClean="0"/>
              <a:t>年</a:t>
            </a:r>
            <a:r>
              <a:rPr lang="en-US" altLang="ja-JP" sz="1900" dirty="0" smtClean="0"/>
              <a:t>3</a:t>
            </a:r>
            <a:r>
              <a:rPr lang="ja-JP" altLang="en-US" sz="1900" dirty="0" smtClean="0"/>
              <a:t>月</a:t>
            </a:r>
            <a:r>
              <a:rPr lang="en-US" altLang="ja-JP" sz="1900" dirty="0" smtClean="0"/>
              <a:t>31</a:t>
            </a:r>
            <a:r>
              <a:rPr lang="ja-JP" altLang="en-US" sz="1900" dirty="0" smtClean="0"/>
              <a:t>日</a:t>
            </a:r>
            <a:endParaRPr lang="en-US" altLang="ja-JP" sz="1900" dirty="0" smtClean="0"/>
          </a:p>
          <a:p>
            <a:pPr algn="l"/>
            <a:r>
              <a:rPr lang="ja-JP" altLang="en-US" sz="1900" dirty="0" smtClean="0"/>
              <a:t>問合せ先：</a:t>
            </a:r>
            <a:endParaRPr lang="en-US" altLang="ja-JP" sz="1900" dirty="0" smtClean="0"/>
          </a:p>
          <a:p>
            <a:pPr algn="l"/>
            <a:r>
              <a:rPr lang="en-US" altLang="ja-JP" sz="1900" dirty="0">
                <a:hlinkClick r:id="rId2"/>
              </a:rPr>
              <a:t>http://library.kanazawa-u.ac.jp/mlib</a:t>
            </a:r>
            <a:r>
              <a:rPr lang="en-US" altLang="ja-JP" sz="1900" dirty="0" smtClean="0">
                <a:hlinkClick r:id="rId2"/>
              </a:rPr>
              <a:t>/</a:t>
            </a:r>
            <a:endParaRPr lang="en-US" altLang="ja-JP" sz="1900" dirty="0" smtClean="0"/>
          </a:p>
          <a:p>
            <a:pPr algn="l"/>
            <a:r>
              <a:rPr lang="ja-JP" altLang="en-US" sz="1900" dirty="0" smtClean="0"/>
              <a:t>情報サービス課　医学図書館係</a:t>
            </a:r>
            <a:endParaRPr lang="en-US" altLang="ja-JP" sz="1900" dirty="0" smtClean="0"/>
          </a:p>
          <a:p>
            <a:pPr algn="l"/>
            <a:r>
              <a:rPr lang="ja-JP" altLang="en-US" sz="1900" dirty="0" smtClean="0"/>
              <a:t>　　　　　　　　（担当：</a:t>
            </a:r>
            <a:r>
              <a:rPr lang="ja-JP" altLang="en-US" sz="1900" dirty="0"/>
              <a:t>伊藤</a:t>
            </a:r>
            <a:r>
              <a:rPr lang="ja-JP" altLang="en-US" sz="1900" dirty="0" smtClean="0"/>
              <a:t>・佐藤）</a:t>
            </a:r>
            <a:endParaRPr lang="en-US" altLang="ja-JP" sz="1900" dirty="0" smtClean="0"/>
          </a:p>
          <a:p>
            <a:pPr algn="l"/>
            <a:r>
              <a:rPr lang="en-US" altLang="ja-JP" sz="1900" dirty="0" smtClean="0"/>
              <a:t>Tel</a:t>
            </a:r>
            <a:r>
              <a:rPr lang="ja-JP" altLang="en-US" sz="1900" dirty="0" smtClean="0"/>
              <a:t>　　</a:t>
            </a:r>
            <a:r>
              <a:rPr lang="en-US" altLang="ja-JP" sz="1900" dirty="0" smtClean="0"/>
              <a:t>076-265-2141</a:t>
            </a:r>
          </a:p>
          <a:p>
            <a:pPr algn="l"/>
            <a:r>
              <a:rPr lang="en-US" altLang="ja-JP" sz="1900" dirty="0" smtClean="0"/>
              <a:t>E-mail</a:t>
            </a:r>
            <a:r>
              <a:rPr lang="ja-JP" altLang="en-US" sz="1900" dirty="0"/>
              <a:t> </a:t>
            </a:r>
            <a:r>
              <a:rPr lang="ja-JP" altLang="en-US" sz="1900" dirty="0" smtClean="0"/>
              <a:t>  </a:t>
            </a:r>
            <a:r>
              <a:rPr lang="en-US" altLang="ja-JP" sz="1900" dirty="0" smtClean="0"/>
              <a:t>igakusv@adm.kanazawa-u.ac.jp</a:t>
            </a:r>
          </a:p>
          <a:p>
            <a:pPr algn="l"/>
            <a:endParaRPr lang="en-US" altLang="ja-JP" dirty="0" smtClean="0"/>
          </a:p>
          <a:p>
            <a:pPr algn="l"/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医学図書館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アルバイト募集</a:t>
            </a:r>
            <a:endParaRPr kumimoji="1" lang="ja-JP" altLang="en-US" dirty="0"/>
          </a:p>
        </p:txBody>
      </p:sp>
      <p:pic>
        <p:nvPicPr>
          <p:cNvPr id="1027" name="Picture 3" descr="C:\Users\uyi46920\AppData\Local\Microsoft\Windows\Temporary Internet Files\Content.IE5\64TCAVQ3\gatag-00006511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0928" y="467544"/>
            <a:ext cx="1052300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図 6" descr="\\jmfs01\profile$\1000001430\Desktop\QR_Code1515559895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7192" y="7164288"/>
            <a:ext cx="1562735" cy="15627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63490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ジャパネスク">
  <a:themeElements>
    <a:clrScheme name="ジャパネスク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ジャパネスク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ジャパネスク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26</TotalTime>
  <Words>74</Words>
  <Application>Microsoft Office PowerPoint</Application>
  <PresentationFormat>画面に合わせる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ジャパネスク</vt:lpstr>
      <vt:lpstr>医学図書館 アルバイト募集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医学図書館 アルバイト募集</dc:title>
  <dc:creator>KU</dc:creator>
  <cp:lastModifiedBy>admin</cp:lastModifiedBy>
  <cp:revision>10</cp:revision>
  <cp:lastPrinted>2017-01-24T01:19:26Z</cp:lastPrinted>
  <dcterms:created xsi:type="dcterms:W3CDTF">2017-01-24T00:42:27Z</dcterms:created>
  <dcterms:modified xsi:type="dcterms:W3CDTF">2018-01-10T04:52:58Z</dcterms:modified>
</cp:coreProperties>
</file>